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A9CA-DD6F-4979-8DE2-598AE9E912A9}" type="datetimeFigureOut">
              <a:rPr lang="en-US" smtClean="0"/>
              <a:t>11/18/2016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81A28-73C3-47FB-B821-DD14A640DF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118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A9CA-DD6F-4979-8DE2-598AE9E912A9}" type="datetimeFigureOut">
              <a:rPr lang="en-US" smtClean="0"/>
              <a:t>11/18/2016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81A28-73C3-47FB-B821-DD14A640DF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471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A9CA-DD6F-4979-8DE2-598AE9E912A9}" type="datetimeFigureOut">
              <a:rPr lang="en-US" smtClean="0"/>
              <a:t>11/18/2016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81A28-73C3-47FB-B821-DD14A640DF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155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A9CA-DD6F-4979-8DE2-598AE9E912A9}" type="datetimeFigureOut">
              <a:rPr lang="en-US" smtClean="0"/>
              <a:t>11/18/2016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81A28-73C3-47FB-B821-DD14A640DF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70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A9CA-DD6F-4979-8DE2-598AE9E912A9}" type="datetimeFigureOut">
              <a:rPr lang="en-US" smtClean="0"/>
              <a:t>11/18/2016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81A28-73C3-47FB-B821-DD14A640DF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606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A9CA-DD6F-4979-8DE2-598AE9E912A9}" type="datetimeFigureOut">
              <a:rPr lang="en-US" smtClean="0"/>
              <a:t>11/18/2016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81A28-73C3-47FB-B821-DD14A640DF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280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A9CA-DD6F-4979-8DE2-598AE9E912A9}" type="datetimeFigureOut">
              <a:rPr lang="en-US" smtClean="0"/>
              <a:t>11/18/2016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81A28-73C3-47FB-B821-DD14A640DF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181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A9CA-DD6F-4979-8DE2-598AE9E912A9}" type="datetimeFigureOut">
              <a:rPr lang="en-US" smtClean="0"/>
              <a:t>11/18/2016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81A28-73C3-47FB-B821-DD14A640DF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777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A9CA-DD6F-4979-8DE2-598AE9E912A9}" type="datetimeFigureOut">
              <a:rPr lang="en-US" smtClean="0"/>
              <a:t>11/18/2016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81A28-73C3-47FB-B821-DD14A640DF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1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A9CA-DD6F-4979-8DE2-598AE9E912A9}" type="datetimeFigureOut">
              <a:rPr lang="en-US" smtClean="0"/>
              <a:t>11/18/2016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81A28-73C3-47FB-B821-DD14A640DF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041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A9CA-DD6F-4979-8DE2-598AE9E912A9}" type="datetimeFigureOut">
              <a:rPr lang="en-US" smtClean="0"/>
              <a:t>11/18/2016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81A28-73C3-47FB-B821-DD14A640DF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288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EA9CA-DD6F-4979-8DE2-598AE9E912A9}" type="datetimeFigureOut">
              <a:rPr lang="en-US" smtClean="0"/>
              <a:t>11/18/2016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81A28-73C3-47FB-B821-DD14A640DF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631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5" y="777240"/>
            <a:ext cx="9077971" cy="530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97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3555590" y="1890250"/>
            <a:ext cx="2057400" cy="9906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French spies</a:t>
            </a:r>
            <a:endParaRPr lang="en-US" sz="2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4611328" y="4876800"/>
            <a:ext cx="20574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Lt. General </a:t>
            </a:r>
            <a:r>
              <a:rPr lang="en-US" sz="2400" b="1" dirty="0" err="1" smtClean="0"/>
              <a:t>Femers</a:t>
            </a:r>
            <a:endParaRPr lang="en-US" sz="24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313400" y="2394150"/>
            <a:ext cx="2057400" cy="9906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Lt. Colonel </a:t>
            </a:r>
            <a:r>
              <a:rPr lang="en-US" sz="2400" b="1" dirty="0" err="1" smtClean="0"/>
              <a:t>Iakovlev</a:t>
            </a:r>
            <a:endParaRPr lang="en-US" sz="24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1097526" y="5828071"/>
            <a:ext cx="20574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Iogan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Shul’ting</a:t>
            </a:r>
            <a:endParaRPr lang="en-US" sz="24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1066800" y="1283110"/>
            <a:ext cx="2057400" cy="990600"/>
          </a:xfrm>
          <a:prstGeom prst="roundRect">
            <a:avLst/>
          </a:prstGeom>
          <a:solidFill>
            <a:schemeClr val="accent2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Prince </a:t>
            </a:r>
            <a:r>
              <a:rPr lang="en-US" sz="2400" b="1" dirty="0" err="1" smtClean="0">
                <a:solidFill>
                  <a:schemeClr val="bg1"/>
                </a:solidFill>
              </a:rPr>
              <a:t>Platon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Zubov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915764" y="1403550"/>
            <a:ext cx="2057400" cy="9906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Onufrii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Volkov</a:t>
            </a:r>
            <a:endParaRPr lang="en-US" sz="2400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5980471" y="5710076"/>
            <a:ext cx="20574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Rear Admiral </a:t>
            </a:r>
            <a:r>
              <a:rPr lang="en-US" sz="2400" b="1" dirty="0" err="1" smtClean="0"/>
              <a:t>Golenkin</a:t>
            </a:r>
            <a:endParaRPr lang="en-US" sz="2400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635409" y="4876800"/>
            <a:ext cx="20574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Ensign </a:t>
            </a:r>
            <a:r>
              <a:rPr lang="en-US" sz="2400" b="1" dirty="0" err="1" smtClean="0"/>
              <a:t>Kostychev</a:t>
            </a:r>
            <a:endParaRPr lang="en-US" sz="2400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2292143" y="216310"/>
            <a:ext cx="2057400" cy="9906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Grand Duke Paul</a:t>
            </a:r>
            <a:endParaRPr lang="en-US" sz="2400" b="1" dirty="0"/>
          </a:p>
        </p:txBody>
      </p:sp>
      <p:sp>
        <p:nvSpPr>
          <p:cNvPr id="14" name="Rounded Rectangle 13"/>
          <p:cNvSpPr/>
          <p:nvPr/>
        </p:nvSpPr>
        <p:spPr>
          <a:xfrm>
            <a:off x="3824749" y="723900"/>
            <a:ext cx="2438400" cy="1066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Grand Duke Nikolai Pavlovich</a:t>
            </a:r>
            <a:endParaRPr lang="en-US" sz="2400" b="1" dirty="0"/>
          </a:p>
        </p:txBody>
      </p:sp>
      <p:sp>
        <p:nvSpPr>
          <p:cNvPr id="15" name="Rounded Rectangle 14"/>
          <p:cNvSpPr/>
          <p:nvPr/>
        </p:nvSpPr>
        <p:spPr>
          <a:xfrm>
            <a:off x="2553928" y="2868555"/>
            <a:ext cx="2272482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t</a:t>
            </a:r>
            <a:r>
              <a:rPr lang="en-US" sz="2400" b="1" dirty="0" smtClean="0"/>
              <a:t>he carpenter-ringleaders</a:t>
            </a:r>
            <a:endParaRPr lang="en-US" sz="2400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4584289" y="3687089"/>
            <a:ext cx="2331475" cy="9906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s</a:t>
            </a:r>
            <a:r>
              <a:rPr lang="en-US" sz="2400" b="1" dirty="0" smtClean="0"/>
              <a:t>trangers from </a:t>
            </a:r>
            <a:r>
              <a:rPr lang="en-US" sz="2400" b="1" dirty="0" err="1" smtClean="0"/>
              <a:t>Nikolaev</a:t>
            </a:r>
            <a:endParaRPr lang="en-US" sz="24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826410" y="2689122"/>
            <a:ext cx="2057400" cy="9906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a</a:t>
            </a:r>
            <a:r>
              <a:rPr lang="en-US" sz="2400" b="1" dirty="0" smtClean="0"/>
              <a:t> Jewish merchant</a:t>
            </a:r>
            <a:endParaRPr lang="en-US" sz="24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2769010" y="4182389"/>
            <a:ext cx="2057400" cy="9906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purveyors of </a:t>
            </a:r>
            <a:r>
              <a:rPr lang="en-US" sz="2400" b="1" dirty="0" smtClean="0"/>
              <a:t>watermelon</a:t>
            </a:r>
            <a:endParaRPr lang="en-US" sz="24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282675" y="3687089"/>
            <a:ext cx="20574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Vice Admiral Mordvinov</a:t>
            </a:r>
            <a:endParaRPr lang="en-US" sz="24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168376" y="228600"/>
            <a:ext cx="2057400" cy="9906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Empress Catherine II</a:t>
            </a:r>
            <a:endParaRPr lang="en-US" sz="2400" b="1" dirty="0"/>
          </a:p>
        </p:txBody>
      </p:sp>
      <p:sp>
        <p:nvSpPr>
          <p:cNvPr id="22" name="Rounded Rectangle 21"/>
          <p:cNvSpPr/>
          <p:nvPr/>
        </p:nvSpPr>
        <p:spPr>
          <a:xfrm>
            <a:off x="6915764" y="4677689"/>
            <a:ext cx="20574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Rear Admiral </a:t>
            </a:r>
            <a:r>
              <a:rPr lang="en-US" sz="2400" b="1" dirty="0" err="1" smtClean="0"/>
              <a:t>Pustoshkin</a:t>
            </a:r>
            <a:endParaRPr lang="en-US" sz="2400" b="1" dirty="0"/>
          </a:p>
        </p:txBody>
      </p:sp>
      <p:sp>
        <p:nvSpPr>
          <p:cNvPr id="23" name="Rounded Rectangle 22"/>
          <p:cNvSpPr/>
          <p:nvPr/>
        </p:nvSpPr>
        <p:spPr>
          <a:xfrm>
            <a:off x="6883810" y="2689122"/>
            <a:ext cx="2298290" cy="9906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Major General </a:t>
            </a:r>
            <a:r>
              <a:rPr lang="en-US" sz="2400" b="1" dirty="0" err="1" smtClean="0"/>
              <a:t>Obolenskii</a:t>
            </a:r>
            <a:endParaRPr lang="en-US" sz="2400" b="1" dirty="0"/>
          </a:p>
        </p:txBody>
      </p:sp>
      <p:sp>
        <p:nvSpPr>
          <p:cNvPr id="24" name="Rounded Rectangle 23"/>
          <p:cNvSpPr/>
          <p:nvPr/>
        </p:nvSpPr>
        <p:spPr>
          <a:xfrm>
            <a:off x="6400800" y="328152"/>
            <a:ext cx="2057400" cy="9906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Lt. General </a:t>
            </a:r>
            <a:r>
              <a:rPr lang="en-US" sz="2400" b="1" dirty="0" err="1" smtClean="0"/>
              <a:t>Khorvat</a:t>
            </a:r>
            <a:endParaRPr lang="en-US" sz="2400" b="1" dirty="0"/>
          </a:p>
        </p:txBody>
      </p:sp>
      <p:sp>
        <p:nvSpPr>
          <p:cNvPr id="25" name="Rounded Rectangle 24"/>
          <p:cNvSpPr/>
          <p:nvPr/>
        </p:nvSpPr>
        <p:spPr>
          <a:xfrm>
            <a:off x="7068164" y="3679722"/>
            <a:ext cx="2057400" cy="9906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Police captain </a:t>
            </a:r>
            <a:r>
              <a:rPr lang="en-US" sz="2400" b="1" dirty="0" err="1" smtClean="0"/>
              <a:t>Pogorelov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60685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</TotalTime>
  <Words>59</Words>
  <Application>Microsoft Office PowerPoint</Application>
  <PresentationFormat>On-screen Show (4:3)</PresentationFormat>
  <Paragraphs>20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Harvard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KONeill</dc:creator>
  <cp:lastModifiedBy>KONeill</cp:lastModifiedBy>
  <cp:revision>36</cp:revision>
  <dcterms:created xsi:type="dcterms:W3CDTF">2016-11-18T01:56:06Z</dcterms:created>
  <dcterms:modified xsi:type="dcterms:W3CDTF">2016-11-18T22:33:09Z</dcterms:modified>
</cp:coreProperties>
</file>